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75" r:id="rId3"/>
    <p:sldId id="273" r:id="rId4"/>
    <p:sldId id="260" r:id="rId5"/>
    <p:sldId id="276" r:id="rId6"/>
    <p:sldId id="274" r:id="rId7"/>
    <p:sldId id="267" r:id="rId8"/>
    <p:sldId id="281" r:id="rId9"/>
    <p:sldId id="282" r:id="rId10"/>
    <p:sldId id="265" r:id="rId11"/>
    <p:sldId id="283" r:id="rId12"/>
    <p:sldId id="264" r:id="rId13"/>
    <p:sldId id="284" r:id="rId14"/>
    <p:sldId id="269" r:id="rId15"/>
    <p:sldId id="285" r:id="rId16"/>
    <p:sldId id="279" r:id="rId17"/>
    <p:sldId id="266" r:id="rId18"/>
    <p:sldId id="268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6" autoAdjust="0"/>
    <p:restoredTop sz="96242" autoAdjust="0"/>
  </p:normalViewPr>
  <p:slideViewPr>
    <p:cSldViewPr snapToGrid="0" showGuides="1">
      <p:cViewPr varScale="1">
        <p:scale>
          <a:sx n="66" d="100"/>
          <a:sy n="66" d="100"/>
        </p:scale>
        <p:origin x="66" y="1032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07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melbourne.vic.gov.au/about-council/governance-transparency/open-data/Pages/on-street-parking-data.aspx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www.melbourne.vic.gov.au/about-council/governance-transparency/open-data/Pages/on-street-parking-data.asp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823" y="2661889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Transforming your parking experience in urban areas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RedXParking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612362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Features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Able to find the parking bays around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check the parking bay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1EE4A-8287-4B98-8780-4A3DB648E186}"/>
              </a:ext>
            </a:extLst>
          </p:cNvPr>
          <p:cNvSpPr txBox="1"/>
          <p:nvPr/>
        </p:nvSpPr>
        <p:spPr>
          <a:xfrm>
            <a:off x="3226189" y="3165472"/>
            <a:ext cx="33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REDXPARKING LOGO</a:t>
            </a: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is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42184" y="4497655"/>
            <a:ext cx="195768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GB" sz="1400" dirty="0"/>
              <a:t>Collected data is sent via Arduino Uno to Raspberry Pi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2184" y="2597580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are used to collect data from the parking bays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Step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Step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597581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Data is shared via WIFI from Raspberry PI to API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Step 3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605378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Data is presented on a web application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Step 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44" name="Canvas 1">
            <a:extLst>
              <a:ext uri="{FF2B5EF4-FFF2-40B4-BE49-F238E27FC236}">
                <a16:creationId xmlns:a16="http://schemas.microsoft.com/office/drawing/2014/main" id="{9124985E-6F07-4E0E-A107-1E0EE5128482}"/>
              </a:ext>
            </a:extLst>
          </p:cNvPr>
          <p:cNvGrpSpPr/>
          <p:nvPr/>
        </p:nvGrpSpPr>
        <p:grpSpPr>
          <a:xfrm>
            <a:off x="3825683" y="1403471"/>
            <a:ext cx="5458587" cy="5668753"/>
            <a:chOff x="0" y="0"/>
            <a:chExt cx="6522720" cy="8763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D193F4-9C90-48EC-9DF0-B111CF1AA1CC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76021FAD-D3B0-467B-84B8-791D3576E6E5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47" name="Flowchart: Data 46">
              <a:extLst>
                <a:ext uri="{FF2B5EF4-FFF2-40B4-BE49-F238E27FC236}">
                  <a16:creationId xmlns:a16="http://schemas.microsoft.com/office/drawing/2014/main" id="{52599569-9817-4B0C-9D43-F82D48C41F0D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49BDE566-695C-4CB2-97D2-A2AD0F5836EE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50" name="Flowchart: Decision 49">
              <a:extLst>
                <a:ext uri="{FF2B5EF4-FFF2-40B4-BE49-F238E27FC236}">
                  <a16:creationId xmlns:a16="http://schemas.microsoft.com/office/drawing/2014/main" id="{76E03A20-93D8-4A82-8866-CEF9A340C332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58" name="Flowchart: Process 57">
              <a:extLst>
                <a:ext uri="{FF2B5EF4-FFF2-40B4-BE49-F238E27FC236}">
                  <a16:creationId xmlns:a16="http://schemas.microsoft.com/office/drawing/2014/main" id="{3444C4FD-4D88-4D61-BAF1-C9E3729E1872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58E35E16-4B3B-4FC6-945F-679C5ADD0C5C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F6374B8-2728-41DD-A5E1-AF9E79052C89}"/>
                </a:ext>
              </a:extLst>
            </p:cNvPr>
            <p:cNvCxnSpPr>
              <a:cxnSpLocks/>
              <a:stCxn id="46" idx="2"/>
              <a:endCxn id="4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9DAB67-C607-48D2-BC38-51D3AA86E5B7}"/>
                </a:ext>
              </a:extLst>
            </p:cNvPr>
            <p:cNvCxnSpPr>
              <a:cxnSpLocks/>
              <a:stCxn id="47" idx="3"/>
              <a:endCxn id="49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3EA513-AD4D-4C4D-BD5A-D85B166FFDC2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4FE9F43D-7359-46EC-BFF6-BEED74A9C0F9}"/>
                </a:ext>
              </a:extLst>
            </p:cNvPr>
            <p:cNvCxnSpPr>
              <a:cxnSpLocks/>
              <a:stCxn id="50" idx="1"/>
              <a:endCxn id="58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BF09A54-6969-4D46-995E-07D33930EEA7}"/>
                </a:ext>
              </a:extLst>
            </p:cNvPr>
            <p:cNvCxnSpPr>
              <a:cxnSpLocks/>
              <a:stCxn id="50" idx="3"/>
              <a:endCxn id="59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EDAFD5E3-7F78-4290-BF40-FC472DF39DB9}"/>
                </a:ext>
              </a:extLst>
            </p:cNvPr>
            <p:cNvCxnSpPr>
              <a:endCxn id="70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60FF6BEF-BCA2-4193-9DEA-0986C7B4A0C7}"/>
                </a:ext>
              </a:extLst>
            </p:cNvPr>
            <p:cNvCxnSpPr>
              <a:endCxn id="70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D245A7E5-E639-4B7A-A68E-A39094182EC0}"/>
                </a:ext>
              </a:extLst>
            </p:cNvPr>
            <p:cNvCxnSpPr>
              <a:cxnSpLocks/>
              <a:stCxn id="70" idx="2"/>
              <a:endCxn id="4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 Box 19">
              <a:extLst>
                <a:ext uri="{FF2B5EF4-FFF2-40B4-BE49-F238E27FC236}">
                  <a16:creationId xmlns:a16="http://schemas.microsoft.com/office/drawing/2014/main" id="{C1CB5DC1-4194-4D76-AE5E-38DE76D51FE7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69" name="Text Box 20">
              <a:extLst>
                <a:ext uri="{FF2B5EF4-FFF2-40B4-BE49-F238E27FC236}">
                  <a16:creationId xmlns:a16="http://schemas.microsoft.com/office/drawing/2014/main" id="{A8B96911-EAA7-4482-A371-5B22BE6AA90E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70" name="Flowchart: Process 69">
              <a:extLst>
                <a:ext uri="{FF2B5EF4-FFF2-40B4-BE49-F238E27FC236}">
                  <a16:creationId xmlns:a16="http://schemas.microsoft.com/office/drawing/2014/main" id="{A0167624-5840-49EF-A358-90917666A1A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Things used in the project :Hardware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03659" y="2554650"/>
            <a:ext cx="8249339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- PIR Sensor will be used to retrieve the data from the streets to check whether a vehicle is parked in the bay or not.</a:t>
            </a:r>
          </a:p>
          <a:p>
            <a:r>
              <a:rPr lang="en-GB" sz="1400" dirty="0"/>
              <a:t>Arduino Uno – Data is collected from the connected sensors are sent to Raspberry Pi via serial port.</a:t>
            </a:r>
          </a:p>
          <a:p>
            <a:r>
              <a:rPr lang="en-GB" sz="1400" dirty="0"/>
              <a:t>Raspberry Pi – Data is share via WIFI connection.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Things used in the project: Software &amp; Programming languages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A0B9B7C-3828-4B51-9969-722BC8C2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92" y="1865240"/>
            <a:ext cx="10156816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FD7C1D-D476-4689-AAAA-9A6A644E79A2}"/>
              </a:ext>
            </a:extLst>
          </p:cNvPr>
          <p:cNvSpPr txBox="1"/>
          <p:nvPr/>
        </p:nvSpPr>
        <p:spPr>
          <a:xfrm>
            <a:off x="1239708" y="2247141"/>
            <a:ext cx="955580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0587F-3908-40F0-B2EF-7B12992DB3A3}"/>
              </a:ext>
            </a:extLst>
          </p:cNvPr>
          <p:cNvSpPr txBox="1"/>
          <p:nvPr/>
        </p:nvSpPr>
        <p:spPr>
          <a:xfrm>
            <a:off x="2168734" y="1446322"/>
            <a:ext cx="7697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of Melbourne , "On-street parking data," City of Melbourne , 2019. [Online]. Available: https://www.melbourne.vic.gov.au/about-council/governance-transparency/open-data/Pages/on-street-parking-data.aspx. [Accessed 08 September 2019].</a:t>
            </a:r>
            <a:endParaRPr lang="en-GB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12197" y="6129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5270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OUR TEAM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EA5FB5-1AAB-4D68-B51C-49844ECA6DEE}"/>
              </a:ext>
            </a:extLst>
          </p:cNvPr>
          <p:cNvSpPr txBox="1"/>
          <p:nvPr/>
        </p:nvSpPr>
        <p:spPr>
          <a:xfrm>
            <a:off x="4056902" y="3276820"/>
            <a:ext cx="18077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KUSHAN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NILANGA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9E85E-9033-4E5B-A867-0CAEF8F62D33}"/>
              </a:ext>
            </a:extLst>
          </p:cNvPr>
          <p:cNvSpPr txBox="1"/>
          <p:nvPr/>
        </p:nvSpPr>
        <p:spPr>
          <a:xfrm>
            <a:off x="6625009" y="3256629"/>
            <a:ext cx="17908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SHERON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SUDITHA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A16E7-A784-44C1-A1B4-6A9013199A3C}"/>
              </a:ext>
            </a:extLst>
          </p:cNvPr>
          <p:cNvSpPr txBox="1"/>
          <p:nvPr/>
        </p:nvSpPr>
        <p:spPr>
          <a:xfrm>
            <a:off x="9176253" y="3344472"/>
            <a:ext cx="2677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HARINDU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KALUPAHANA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FDCBC-E20A-44CD-85AD-22810B3EC776}"/>
              </a:ext>
            </a:extLst>
          </p:cNvPr>
          <p:cNvSpPr txBox="1"/>
          <p:nvPr/>
        </p:nvSpPr>
        <p:spPr>
          <a:xfrm>
            <a:off x="910241" y="3339043"/>
            <a:ext cx="2095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Nishnath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Alahakone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07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INTRODUCTION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Outcome of the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515062"/>
            <a:ext cx="737319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solution for drivers about parking availabilities is the smart system which is </a:t>
            </a:r>
            <a:r>
              <a:rPr lang="en-US" sz="1400" dirty="0" err="1"/>
              <a:t>RedXParking</a:t>
            </a:r>
            <a:r>
              <a:rPr lang="en-US" sz="1400" dirty="0"/>
              <a:t> application which makes their drive easier and saves time.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43B2558-5E46-4CDF-83E5-8BDFE2E45481}"/>
              </a:ext>
            </a:extLst>
          </p:cNvPr>
          <p:cNvSpPr txBox="1">
            <a:spLocks/>
          </p:cNvSpPr>
          <p:nvPr/>
        </p:nvSpPr>
        <p:spPr>
          <a:xfrm>
            <a:off x="5418947" y="156204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</a:t>
            </a:r>
          </a:p>
        </p:txBody>
      </p:sp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8851101C-8591-430A-9D31-B961CB2BDF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8" y="2355898"/>
            <a:ext cx="2449865" cy="1630274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7DA7922C-1906-4E50-9A07-FF834AAEAA3E}"/>
              </a:ext>
            </a:extLst>
          </p:cNvPr>
          <p:cNvSpPr/>
          <p:nvPr/>
        </p:nvSpPr>
        <p:spPr>
          <a:xfrm>
            <a:off x="6145556" y="2037185"/>
            <a:ext cx="2205984" cy="1079364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there be parking bays ?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E6910-4BE6-4A96-B22C-E430B0488FCD}"/>
              </a:ext>
            </a:extLst>
          </p:cNvPr>
          <p:cNvSpPr txBox="1">
            <a:spLocks/>
          </p:cNvSpPr>
          <p:nvPr/>
        </p:nvSpPr>
        <p:spPr>
          <a:xfrm>
            <a:off x="6643045" y="1559907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After</a:t>
            </a:r>
          </a:p>
        </p:txBody>
      </p:sp>
      <p:pic>
        <p:nvPicPr>
          <p:cNvPr id="35" name="Content Placeholder 11">
            <a:extLst>
              <a:ext uri="{FF2B5EF4-FFF2-40B4-BE49-F238E27FC236}">
                <a16:creationId xmlns:a16="http://schemas.microsoft.com/office/drawing/2014/main" id="{61CA603D-85DF-46C6-9413-5DB082C093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9" y="2841094"/>
            <a:ext cx="2810015" cy="1630273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436F0861-0F38-4A18-A2A0-97110BC51CA0}"/>
              </a:ext>
            </a:extLst>
          </p:cNvPr>
          <p:cNvSpPr/>
          <p:nvPr/>
        </p:nvSpPr>
        <p:spPr>
          <a:xfrm>
            <a:off x="10165625" y="2336363"/>
            <a:ext cx="1948596" cy="983429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RedXParking</a:t>
            </a: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hours have you wondered around the Melbourne city without being able to find a parking spot?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Car parking is the leading issue out of Top 5 issues in 2019 for </a:t>
            </a:r>
            <a:r>
              <a:rPr lang="en-US" sz="2400" dirty="0" err="1">
                <a:latin typeface="Franklin Gothic Book" panose="020B0503020102020204" pitchFamily="34" charset="0"/>
              </a:rPr>
              <a:t>Yarra</a:t>
            </a:r>
            <a:r>
              <a:rPr lang="en-US" sz="2400" dirty="0">
                <a:latin typeface="Franklin Gothic Book" panose="020B0503020102020204" pitchFamily="34" charset="0"/>
              </a:rPr>
              <a:t> City.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times have you paid excess amount of money to find a parking at your comfort?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Considering the facts we decided to address the issue by creating a data driven IoT solution. 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18662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Melbourne Parking Bays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graph represent the number of parking bays in respective street which is noted by </a:t>
            </a:r>
            <a:r>
              <a:rPr lang="en-GB" sz="1400" dirty="0">
                <a:hlinkClick r:id="rId5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D85DC-6EBD-46B1-A94A-A804D68A22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54" y="1215622"/>
            <a:ext cx="5254795" cy="33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Parking Locations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9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>
                <a:hlinkClick r:id="rId4"/>
              </a:rPr>
              <a:t>https://www.melbourne.vic.gov.au/about-council/governance-transparency/open-data/Pages/on-street-parking-data.aspx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10FD8-9930-420C-81B2-3B5AACE48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44" y="579924"/>
            <a:ext cx="5077388" cy="32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OUR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SOLUTION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Almost every smart city has underground parking sensors used to issue parking tickets.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822</Words>
  <Application>Microsoft Office PowerPoint</Application>
  <PresentationFormat>Widescreen</PresentationFormat>
  <Paragraphs>124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Franklin Gothic Book</vt:lpstr>
      <vt:lpstr>Franklin Gothic Demi</vt:lpstr>
      <vt:lpstr>Times New Roman</vt:lpstr>
      <vt:lpstr>Office Theme</vt:lpstr>
      <vt:lpstr>PowerPoint Presentation</vt:lpstr>
      <vt:lpstr>OUR TEAM</vt:lpstr>
      <vt:lpstr>PowerPoint Presentation</vt:lpstr>
      <vt:lpstr>Outcome of the system</vt:lpstr>
      <vt:lpstr>INTRODUCTION</vt:lpstr>
      <vt:lpstr>Melbourne Parking Bays</vt:lpstr>
      <vt:lpstr>Parking Locations</vt:lpstr>
      <vt:lpstr>PowerPoint Presentation</vt:lpstr>
      <vt:lpstr>OUR SOLUTION</vt:lpstr>
      <vt:lpstr>RedXParking</vt:lpstr>
      <vt:lpstr>PowerPoint Presentation</vt:lpstr>
      <vt:lpstr>How it is implemented</vt:lpstr>
      <vt:lpstr>PowerPoint Presentation</vt:lpstr>
      <vt:lpstr>Things used in the project :Hardware</vt:lpstr>
      <vt:lpstr>HARDWARE</vt:lpstr>
      <vt:lpstr>PowerPoint Presentation</vt:lpstr>
      <vt:lpstr>Things used in the project: Software &amp; Programming languages</vt:lpstr>
      <vt:lpstr>Reference List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Kushan Athalage</cp:lastModifiedBy>
  <cp:revision>140</cp:revision>
  <dcterms:created xsi:type="dcterms:W3CDTF">2019-06-28T10:05:41Z</dcterms:created>
  <dcterms:modified xsi:type="dcterms:W3CDTF">2019-09-10T01:06:02Z</dcterms:modified>
</cp:coreProperties>
</file>